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5" r:id="rId9"/>
    <p:sldId id="268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2608A-5CC2-43FB-A0A0-7CA42237FC3C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DEDFC-A0DA-4D29-895D-47E1B3BC45D5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39B813-450A-4F46-8B6C-D7A976E65711}" type="slidenum">
              <a:rPr lang="en-CA" smtClean="0"/>
              <a:pPr/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Cindy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SUe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DEDFC-A0DA-4D29-895D-47E1B3BC45D5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0A04F5-683B-426A-B2B2-BA10AB1EFBCA}" type="datetimeFigureOut">
              <a:rPr lang="en-US" smtClean="0"/>
              <a:pPr/>
              <a:t>2012/07/23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F557BD-3593-48A3-A26D-936A079EF0C1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britain.com/olympics/teachingresources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usan.marshall\Desktop\6346%20Technology\Student%20Checklist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hyperlink" Target="http://susanmarshall.wikispaces.com/file/view/PPRubric-1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britain.com/olympics/teachingresources.html" TargetMode="External"/><Relationship Id="rId2" Type="http://schemas.openxmlformats.org/officeDocument/2006/relationships/hyperlink" Target="http://www.youtube.com/watch?v=SFs6HUEWpI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ubrics4teachers.com/powerpoint.php" TargetMode="External"/><Relationship Id="rId4" Type="http://schemas.openxmlformats.org/officeDocument/2006/relationships/hyperlink" Target="http://www.ctvolympics.c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hyperlink" Target="http://www.youtube.com/watch?v=SFs6HUEWpII" TargetMode="External"/><Relationship Id="rId7" Type="http://schemas.openxmlformats.org/officeDocument/2006/relationships/hyperlink" Target="http://projectbritain.com/olympic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tvolympics.ca/" TargetMode="External"/><Relationship Id="rId5" Type="http://schemas.openxmlformats.org/officeDocument/2006/relationships/hyperlink" Target="http://www.youtube.com/watch?v=vX_dndXEGHI" TargetMode="External"/><Relationship Id="rId4" Type="http://schemas.openxmlformats.org/officeDocument/2006/relationships/hyperlink" Target="http://www.youtube.com/watch?v=AHvxqobknD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Olympic Unit Plan for Language Arts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Susan Marshall</a:t>
            </a:r>
            <a:r>
              <a:rPr lang="en-CA" dirty="0" smtClean="0"/>
              <a:t>, Tracy </a:t>
            </a:r>
            <a:r>
              <a:rPr lang="en-CA" dirty="0" err="1" smtClean="0"/>
              <a:t>Robart</a:t>
            </a:r>
            <a:r>
              <a:rPr lang="en-CA" dirty="0" smtClean="0"/>
              <a:t>, and Cindy Smith</a:t>
            </a:r>
            <a:endParaRPr lang="en-US" dirty="0" smtClean="0"/>
          </a:p>
        </p:txBody>
      </p:sp>
      <p:pic>
        <p:nvPicPr>
          <p:cNvPr id="4" name="Picture 3" descr="Olympic-Ring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4038600"/>
            <a:ext cx="4901938" cy="2377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Learning 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Each group’s PowerPoint will include the following slides: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Title Page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0070C0"/>
                </a:solidFill>
              </a:rPr>
              <a:t>Slide 1 - Olympic Rings </a:t>
            </a:r>
            <a:r>
              <a:rPr lang="en-US" sz="2400" dirty="0" smtClean="0"/>
              <a:t>– following teachers guideline</a:t>
            </a:r>
          </a:p>
          <a:p>
            <a:pPr>
              <a:buNone/>
            </a:pPr>
            <a:r>
              <a:rPr lang="en-US" sz="2400" dirty="0" smtClean="0">
                <a:hlinkClick r:id="rId3"/>
              </a:rPr>
              <a:t>Meaning of the Rings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FF0000"/>
                </a:solidFill>
              </a:rPr>
              <a:t>Slide 2 - Ancient Greece</a:t>
            </a:r>
            <a:r>
              <a:rPr lang="en-US" sz="2400" dirty="0" smtClean="0"/>
              <a:t>- history of the Olympics (minimum 3 facts)</a:t>
            </a:r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50"/>
                </a:solidFill>
              </a:rPr>
              <a:t>Slide 3 - Find 5 Participating countries </a:t>
            </a:r>
            <a:r>
              <a:rPr lang="en-US" sz="2400" dirty="0" smtClean="0"/>
              <a:t>–Name them and insert their country’s flag.</a:t>
            </a:r>
          </a:p>
          <a:p>
            <a:pPr>
              <a:buNone/>
            </a:pPr>
            <a:endParaRPr lang="en-US" sz="2400" dirty="0" smtClean="0">
              <a:solidFill>
                <a:srgbClr val="92D050"/>
              </a:solidFill>
            </a:endParaRP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</a:t>
            </a:r>
            <a:endParaRPr lang="en-CA" sz="2400" dirty="0"/>
          </a:p>
        </p:txBody>
      </p:sp>
      <p:pic>
        <p:nvPicPr>
          <p:cNvPr id="2050" name="Picture 2" descr="C:\Users\susan.marshall\AppData\Local\Microsoft\Windows\Temporary Internet Files\Content.IE5\X01AGQEW\MC90003073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33400"/>
            <a:ext cx="985264" cy="1554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Slide 4- Olympics 2012 </a:t>
            </a:r>
            <a:r>
              <a:rPr lang="en-US" dirty="0" smtClean="0"/>
              <a:t>– where and when are they taking place, what is the mascot and find 2 more 		    interesting facts.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Slide 5 - Canadian Athlete </a:t>
            </a:r>
            <a:r>
              <a:rPr lang="en-US" dirty="0" smtClean="0"/>
              <a:t>– name of athlete, the sport they are competing in and 3 more interesting facts about the athlete (Canadian Flag must be on this page).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b="1" dirty="0" smtClean="0"/>
              <a:t>Slide 6 </a:t>
            </a:r>
            <a:r>
              <a:rPr lang="en-US" dirty="0" smtClean="0"/>
              <a:t>- Create  a table tracking the top 5 countries and their medal count  at the end of the competition.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Olympic-Ring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685800"/>
            <a:ext cx="2262434" cy="109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Wrap Up of the Lesson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At the end of the 4 weeks the students will present their PowerPoint Presentation to the class.</a:t>
            </a:r>
          </a:p>
          <a:p>
            <a:pPr>
              <a:buNone/>
            </a:pPr>
            <a:r>
              <a:rPr lang="en-US" dirty="0" smtClean="0"/>
              <a:t>This PowerPoint Project has allowed students to learn the following: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Research skills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Reading and Writing Outcomes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Information on the Olympics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How to work with others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Technology (NETS-S) and Presentation Skills </a:t>
            </a:r>
          </a:p>
          <a:p>
            <a:pPr>
              <a:buFont typeface="Wingdings" pitchFamily="2" charset="2"/>
              <a:buChar char="§"/>
            </a:pPr>
            <a:endParaRPr lang="en-CA" dirty="0"/>
          </a:p>
        </p:txBody>
      </p:sp>
      <p:pic>
        <p:nvPicPr>
          <p:cNvPr id="3074" name="Picture 2" descr="C:\Users\susan.marshall\AppData\Local\Microsoft\Windows\Temporary Internet Files\Content.IE5\6LYXZ4Q3\MP90043852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581400"/>
            <a:ext cx="223543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Assessment of Student Learning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complete a Project Based Learning Checklist for self  assessment. </a:t>
            </a:r>
          </a:p>
          <a:p>
            <a:pPr>
              <a:buNone/>
            </a:pPr>
            <a:r>
              <a:rPr lang="en-US" dirty="0" smtClean="0">
                <a:hlinkClick r:id="rId3" action="ppaction://hlinkfile"/>
              </a:rPr>
              <a:t>C:\Users\susan.marshall\Desktop\6346 Technology\Student Checklist.htm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Teacher  will use the following rubric: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PowerPoint Rubric</a:t>
            </a:r>
            <a:r>
              <a:rPr lang="en-US" dirty="0" smtClean="0"/>
              <a:t>					</a:t>
            </a:r>
          </a:p>
          <a:p>
            <a:pPr>
              <a:buNone/>
            </a:pPr>
            <a:endParaRPr lang="en-CA" dirty="0"/>
          </a:p>
        </p:txBody>
      </p:sp>
      <p:pic>
        <p:nvPicPr>
          <p:cNvPr id="2052" name="Picture 4" descr="C:\Users\susan.marshall\AppData\Local\Microsoft\Windows\Temporary Internet Files\Content.IE5\JK829XE3\MC90015092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267200"/>
            <a:ext cx="1862794" cy="2103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References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000" dirty="0" smtClean="0"/>
              <a:t>English Language Arts Curriculum, Elementary K-3, New Brunswick Department of Education Curriculum Development Branch, New Brunswick, 1998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err="1" smtClean="0"/>
              <a:t>Roblyer</a:t>
            </a:r>
            <a:r>
              <a:rPr lang="en-US" sz="2000" dirty="0" smtClean="0"/>
              <a:t>, M.D. &amp; </a:t>
            </a:r>
            <a:r>
              <a:rPr lang="en-US" sz="2000" dirty="0" err="1" smtClean="0"/>
              <a:t>Doering</a:t>
            </a:r>
            <a:r>
              <a:rPr lang="en-US" sz="2000" dirty="0" smtClean="0"/>
              <a:t>, H. Aaron., Integrating Educational Technology into Teaching, 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Edition, 2010 Pearson Education Canada.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http://www.youtube.com/watch?v=SFs6HUEWpII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3"/>
              </a:rPr>
              <a:t>http://projectbritain.com/olympics/teachingresources.html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4"/>
              </a:rPr>
              <a:t>http://www.ctvolympics.ca/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5"/>
              </a:rPr>
              <a:t>http://www.rubrics4teachers.com/powerpoint.php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Olympic Lesson Plan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Duration:  4 weeks (3 – 40 minute periods per week)</a:t>
            </a:r>
          </a:p>
          <a:p>
            <a:pPr>
              <a:buNone/>
            </a:pPr>
            <a:r>
              <a:rPr lang="en-US" dirty="0" smtClean="0"/>
              <a:t>Grade Level – 4-5</a:t>
            </a:r>
          </a:p>
          <a:p>
            <a:pPr>
              <a:buNone/>
            </a:pPr>
            <a:r>
              <a:rPr lang="en-US" dirty="0" smtClean="0"/>
              <a:t>Curriculum Area – Language Arts</a:t>
            </a:r>
          </a:p>
          <a:p>
            <a:pPr>
              <a:buNone/>
            </a:pPr>
            <a:r>
              <a:rPr lang="en-US" dirty="0" smtClean="0"/>
              <a:t>Cross Curricular – Lang. Arts, Social Studies, Technology</a:t>
            </a:r>
          </a:p>
          <a:p>
            <a:pPr>
              <a:buNone/>
            </a:pPr>
            <a:r>
              <a:rPr lang="en-US" dirty="0" smtClean="0"/>
              <a:t>Technology Equipment Required – Computer Lab, Laptop, Smart Board, and/or LCD Projector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Students will work in groups of two to complete this project.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susan.marshall\AppData\Local\Microsoft\Windows\Temporary Internet Files\Content.IE5\6LYXZ4Q3\MC90041105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5120640"/>
            <a:ext cx="1646721" cy="1737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Language Arts Outcomes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(GCO2) – Students will be expected to communicate information and ideas effectively and clearly, and to respond personally and critically.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(GCO4) – Students will be expected to select, read, and view with understanding a range of literature, information, media, and visual text.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(GCO5) – Students will be expected to interpret, select, and combine information using a variety of strategies, resources, and technologies.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6" name="Picture 3" descr="C:\Users\susan.marshall\AppData\Local\Microsoft\Windows\Temporary Internet Files\Content.IE5\6LYXZ4Q3\MC90043265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Language Arts Outcomes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(GCO8) Students will be expected to use writing and other forms of representation to explore, clarify, and reflect on their thoughts, feelings, experiences and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learnings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 and to use their imaginations.</a:t>
            </a: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GCO9)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Students will be able to create texts collaboratively and independently, using a variety of forms for a range of audiences and purposes.</a:t>
            </a:r>
          </a:p>
          <a:p>
            <a:pPr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(GCO10) Students will be expected to use a range of strategies to develop effective writing and media products to enhance their clarity, precision, and effectiveness.</a:t>
            </a:r>
          </a:p>
          <a:p>
            <a:pPr>
              <a:buNone/>
            </a:pPr>
            <a:endParaRPr lang="en-US" sz="2800" dirty="0" smtClean="0"/>
          </a:p>
          <a:p>
            <a:pPr>
              <a:buClr>
                <a:srgbClr val="FF0000"/>
              </a:buClr>
              <a:buNone/>
            </a:pP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en-CA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Users\susan.marshall\AppData\Local\Microsoft\Windows\Temporary Internet Files\Content.IE5\JK829XE3\MC90043386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9600"/>
            <a:ext cx="1188720" cy="118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NETS FOR TEACHERS</a:t>
            </a:r>
            <a:endParaRPr lang="en-CA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Standard 1 – Facilitate and Inspire Student Learning and Creativity</a:t>
            </a:r>
          </a:p>
          <a:p>
            <a:endParaRPr lang="en-US" dirty="0" smtClean="0"/>
          </a:p>
          <a:p>
            <a:r>
              <a:rPr lang="en-US" dirty="0" smtClean="0"/>
              <a:t>Standard 2 – Design and Develop Digital Age Learning Experiences and Assessments</a:t>
            </a:r>
          </a:p>
          <a:p>
            <a:endParaRPr lang="en-US" dirty="0" smtClean="0"/>
          </a:p>
          <a:p>
            <a:r>
              <a:rPr lang="en-US" dirty="0" smtClean="0"/>
              <a:t>Standard 3 – Model Digital Age Work and Learning</a:t>
            </a:r>
          </a:p>
          <a:p>
            <a:endParaRPr lang="en-US" dirty="0" smtClean="0"/>
          </a:p>
          <a:p>
            <a:r>
              <a:rPr lang="en-US" dirty="0" smtClean="0"/>
              <a:t>Standard 4 – Promote and Model Digital Citizenship and Responsibility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5122" name="Picture 2" descr="C:\Users\susan.marshall\AppData\Local\Microsoft\Windows\Temporary Internet Files\Content.IE5\JK829XE3\MC90044145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762000"/>
            <a:ext cx="1645920" cy="1645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NETS FOR STUDENTS</a:t>
            </a:r>
            <a:endParaRPr lang="en-CA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Standard 1 – Creativity and Innovation</a:t>
            </a:r>
          </a:p>
          <a:p>
            <a:endParaRPr lang="en-US" dirty="0" smtClean="0"/>
          </a:p>
          <a:p>
            <a:r>
              <a:rPr lang="en-US" dirty="0" smtClean="0"/>
              <a:t>Standard 2 – Communication and Collaboration</a:t>
            </a:r>
          </a:p>
          <a:p>
            <a:endParaRPr lang="en-US" dirty="0" smtClean="0"/>
          </a:p>
          <a:p>
            <a:r>
              <a:rPr lang="en-US" dirty="0" smtClean="0"/>
              <a:t>Standard 3 – Research and Information Fluency</a:t>
            </a:r>
          </a:p>
          <a:p>
            <a:endParaRPr lang="en-US" dirty="0" smtClean="0"/>
          </a:p>
          <a:p>
            <a:r>
              <a:rPr lang="en-US" dirty="0" smtClean="0"/>
              <a:t>Standard 4 – Critical Thinking, Problem Solving, and Decision Making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Standard 6 – Technology Operations and Concepts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6146" name="Picture 2" descr="C:\Users\susan.marshall\AppData\Local\Microsoft\Windows\Temporary Internet Files\Content.IE5\6LYXZ4Q3\MC90043264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1447800"/>
            <a:ext cx="1280160" cy="128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By the end of this lesson students will be expected to: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Create a PowerPoint presentation about the Olympics.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Research and share Olympic information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Find pictures on the Internet or use clipart to insert into their PowerPoint (such as the Canadian flag and map).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Insert a table into their presentation with the final Medal Standings.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Present their creative PowerPoint Presentation to the class.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CA" dirty="0"/>
          </a:p>
        </p:txBody>
      </p:sp>
      <p:pic>
        <p:nvPicPr>
          <p:cNvPr id="4" name="Picture 3" descr="221943087856979621_BFUnjkgL_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990600"/>
            <a:ext cx="1097280" cy="822960"/>
          </a:xfrm>
          <a:prstGeom prst="rect">
            <a:avLst/>
          </a:prstGeom>
        </p:spPr>
      </p:pic>
      <p:pic>
        <p:nvPicPr>
          <p:cNvPr id="5" name="Picture 4" descr="221943087856979621_BFUnjkgL_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90600"/>
            <a:ext cx="1097280" cy="822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How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rgbClr val="0070C0"/>
                </a:solidFill>
              </a:rPr>
              <a:t>Prep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for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this </a:t>
            </a:r>
            <a:r>
              <a:rPr lang="en-US" dirty="0" smtClean="0">
                <a:solidFill>
                  <a:srgbClr val="FF0000"/>
                </a:solidFill>
              </a:rPr>
              <a:t>Lesson 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- check websites out before giving to students</a:t>
            </a:r>
          </a:p>
          <a:p>
            <a:pPr>
              <a:buNone/>
            </a:pPr>
            <a:r>
              <a:rPr lang="en-US" dirty="0" smtClean="0"/>
              <a:t>	- make sure the information is accessible</a:t>
            </a:r>
          </a:p>
          <a:p>
            <a:pPr>
              <a:buNone/>
            </a:pPr>
            <a:r>
              <a:rPr lang="en-US" dirty="0" smtClean="0"/>
              <a:t>	- make sure all the computers have PowerPoint on them</a:t>
            </a:r>
          </a:p>
          <a:p>
            <a:pPr>
              <a:buNone/>
            </a:pPr>
            <a:r>
              <a:rPr lang="en-US" dirty="0" smtClean="0"/>
              <a:t>	- make sure teacher has USB to save students’ work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4" name="Picture 3" descr="Olympic-Rings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5029200"/>
            <a:ext cx="2828042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Introduction </a:t>
            </a:r>
            <a:r>
              <a:rPr lang="en-US" dirty="0" smtClean="0">
                <a:solidFill>
                  <a:srgbClr val="00B050"/>
                </a:solidFill>
              </a:rPr>
              <a:t>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Lesson</a:t>
            </a:r>
            <a:endParaRPr lang="en-CA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Link to Prior Learning by reviewing previous lessons on how to make a PowerPoint.  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Teacher will motivate students about the Olympics.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London Olympics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London Olympics</a:t>
            </a:r>
            <a:r>
              <a:rPr lang="en-US" dirty="0" smtClean="0"/>
              <a:t>  </a:t>
            </a:r>
            <a:r>
              <a:rPr lang="en-US" dirty="0" smtClean="0">
                <a:hlinkClick r:id="rId5"/>
              </a:rPr>
              <a:t>Vancouver Olympics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Teacher  will show on Smart Board the site where the students can begin their research.  </a:t>
            </a:r>
          </a:p>
          <a:p>
            <a:pPr>
              <a:buNone/>
            </a:pPr>
            <a:r>
              <a:rPr lang="en-US" dirty="0" smtClean="0">
                <a:hlinkClick r:id="rId6"/>
              </a:rPr>
              <a:t>http://www.ctvolympics.ca/</a:t>
            </a:r>
            <a:r>
              <a:rPr lang="en-US" dirty="0" smtClean="0"/>
              <a:t>  </a:t>
            </a:r>
            <a:r>
              <a:rPr lang="en-US" dirty="0" smtClean="0">
                <a:hlinkClick r:id="rId7"/>
              </a:rPr>
              <a:t>http://projectbritain.com/olympics/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CA" dirty="0"/>
          </a:p>
        </p:txBody>
      </p:sp>
      <p:pic>
        <p:nvPicPr>
          <p:cNvPr id="1026" name="Picture 2" descr="C:\Users\susan.marshall\AppData\Local\Microsoft\Windows\Temporary Internet Files\Content.IE5\1FB1PBP3\MM900303500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5105400"/>
            <a:ext cx="1905000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674</Words>
  <Application>Microsoft Office PowerPoint</Application>
  <PresentationFormat>On-screen Show (4:3)</PresentationFormat>
  <Paragraphs>136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Olympic Unit Plan for Language Arts</vt:lpstr>
      <vt:lpstr>Olympic Lesson Plan</vt:lpstr>
      <vt:lpstr>Language Arts Outcomes</vt:lpstr>
      <vt:lpstr>Language Arts Outcomes</vt:lpstr>
      <vt:lpstr>NETS FOR TEACHERS</vt:lpstr>
      <vt:lpstr>NETS FOR STUDENTS</vt:lpstr>
      <vt:lpstr>Learning Objectives</vt:lpstr>
      <vt:lpstr>How to Prep for this Lesson </vt:lpstr>
      <vt:lpstr>Introduction to the Lesson</vt:lpstr>
      <vt:lpstr>Learning Activity </vt:lpstr>
      <vt:lpstr>Slide 11</vt:lpstr>
      <vt:lpstr>Wrap Up of the Lesson</vt:lpstr>
      <vt:lpstr>Assessment of Student Learning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Plan for Language Arts</dc:title>
  <dc:creator>susan marshall</dc:creator>
  <cp:lastModifiedBy>Province of NS</cp:lastModifiedBy>
  <cp:revision>34</cp:revision>
  <dcterms:created xsi:type="dcterms:W3CDTF">2012-07-16T15:49:59Z</dcterms:created>
  <dcterms:modified xsi:type="dcterms:W3CDTF">2012-07-23T17:41:58Z</dcterms:modified>
</cp:coreProperties>
</file>